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</p:sldMasterIdLst>
  <p:notesMasterIdLst>
    <p:notesMasterId r:id="rId7"/>
  </p:notesMasterIdLst>
  <p:handoutMasterIdLst>
    <p:handoutMasterId r:id="rId8"/>
  </p:handoutMasterIdLst>
  <p:sldIdLst>
    <p:sldId id="276" r:id="rId5"/>
    <p:sldId id="275" r:id="rId6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033" autoAdjust="0"/>
  </p:normalViewPr>
  <p:slideViewPr>
    <p:cSldViewPr snapToGrid="0" snapToObjects="1">
      <p:cViewPr varScale="1">
        <p:scale>
          <a:sx n="81" d="100"/>
          <a:sy n="81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7F2D40-DF92-4ADE-A761-CBF896599C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4F42E9-55BA-437C-85B3-324B4E2BF2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DDCF792-443A-4FD0-A3DA-4FCF2F6D7B8C}" type="datetime1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DF0FD-84A5-462F-A0AC-B2CEF6020C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5C710-014C-4C89-9B64-843B9863CE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EC605DA-80A8-4B7B-B889-6C5700BB4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39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B43CD2B-A33A-4AAA-A84D-C16DCF3ADE3E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3544625-0ADF-4414-89A2-9E135F0C849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22228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0FFC8AD5-C329-496E-BCF2-0809D6F0CB50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0232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C00C0C-C787-4DA0-BB15-BE1D54FC3869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863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DDE387-76E6-446C-B829-0E8C0B174171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9800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n-GB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n-GB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7AB58A-57FF-4885-9B0C-FF8F5F32457E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050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A785A2-83F3-4CC3-B704-C68E8AAE5F3A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7856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n-GB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n-GB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en-GB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0BED67-9580-4FA4-97B5-A5E195D81A53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4418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en-GB" noProof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en-GB" noProof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395BDA-398D-4375-9019-3BEC1D10FCE9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85960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05BF75-B0B2-4A51-B3DF-71D3D1F6D1F8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0212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C1748C-E82D-495B-8EBF-8E1A8947A970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4754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21552F-1D3E-440B-BB48-D8CC39A7FE39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66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68592E-0D2E-4227-812D-A1AF6778D95B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07458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2D208F-547B-4225-8D99-14EFAE09E88A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231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A6E6B8-C81E-44CD-94D7-562E9A9CC48B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8729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6D41C0-1FE7-4365-8105-6573436B100F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4055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040549-EBD3-46A8-BBE1-B0D6DAD810D6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9307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34A7B0-A803-48EB-B928-17C9778CB737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4097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E0C383-5762-4350-8B0C-BBD7EEB87FEC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7908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48760432-64E1-492A-A99A-DD20BDEC9669}" type="datetime1">
              <a:rPr lang="en-GB" noProof="0" smtClean="0"/>
              <a:t>10/02/2026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69E57DC2-970A-4B3E-BB1C-7A09969E49DF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45065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670DF-2E48-B991-C368-CB900F90A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8594F6-C835-7AB1-D46E-FB52552D95A7}"/>
              </a:ext>
            </a:extLst>
          </p:cNvPr>
          <p:cNvSpPr txBox="1"/>
          <p:nvPr/>
        </p:nvSpPr>
        <p:spPr>
          <a:xfrm>
            <a:off x="876692" y="653627"/>
            <a:ext cx="1075598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rgbClr val="FFFF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Nama</a:t>
            </a:r>
            <a:r>
              <a:rPr lang="pt-BR" sz="40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dan </a:t>
            </a:r>
            <a:r>
              <a:rPr lang="pt-BR" sz="4000" dirty="0">
                <a:solidFill>
                  <a:srgbClr val="FFFF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Asal</a:t>
            </a:r>
            <a:r>
              <a:rPr lang="pt-BR" sz="40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Legio Maria</a:t>
            </a:r>
            <a:endParaRPr lang="en-GB" sz="40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endParaRPr lang="en-GB" sz="3600" dirty="0"/>
          </a:p>
          <a:p>
            <a:r>
              <a:rPr lang="en-GB" sz="3600" dirty="0">
                <a:solidFill>
                  <a:srgbClr val="FFFF00"/>
                </a:solidFill>
                <a:latin typeface="Franklin Gothic Demi Cond" panose="020B0706030402020204" pitchFamily="34" charset="0"/>
              </a:rPr>
              <a:t>1. Nama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1.1 </a:t>
            </a:r>
            <a:r>
              <a:rPr lang="en-GB" sz="3600" dirty="0" err="1">
                <a:latin typeface="Franklin Gothic Demi Cond" panose="020B0706030402020204" pitchFamily="34" charset="0"/>
              </a:rPr>
              <a:t>Rujukan</a:t>
            </a:r>
            <a:r>
              <a:rPr lang="en-GB" sz="3600" dirty="0">
                <a:latin typeface="Franklin Gothic Demi Cond" panose="020B0706030402020204" pitchFamily="34" charset="0"/>
              </a:rPr>
              <a:t> Nama «</a:t>
            </a:r>
            <a:r>
              <a:rPr lang="en-GB" sz="3600" dirty="0" err="1">
                <a:latin typeface="Franklin Gothic Demi Cond" panose="020B0706030402020204" pitchFamily="34" charset="0"/>
              </a:rPr>
              <a:t>Legio</a:t>
            </a:r>
            <a:r>
              <a:rPr lang="en-GB" sz="3600" dirty="0">
                <a:latin typeface="Franklin Gothic Demi Cond" panose="020B0706030402020204" pitchFamily="34" charset="0"/>
              </a:rPr>
              <a:t> Maria»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1.1.1 </a:t>
            </a:r>
            <a:r>
              <a:rPr lang="en-GB" sz="3600" dirty="0" err="1">
                <a:latin typeface="Franklin Gothic Demi Cond" panose="020B0706030402020204" pitchFamily="34" charset="0"/>
              </a:rPr>
              <a:t>Kidung</a:t>
            </a:r>
            <a:r>
              <a:rPr lang="en-GB" sz="3600" dirty="0">
                <a:latin typeface="Franklin Gothic Demi Cond" panose="020B0706030402020204" pitchFamily="34" charset="0"/>
              </a:rPr>
              <a:t> Agung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1.1.2 Maria </a:t>
            </a:r>
            <a:r>
              <a:rPr lang="en-GB" sz="3600" dirty="0" err="1">
                <a:latin typeface="Franklin Gothic Demi Cond" panose="020B0706030402020204" pitchFamily="34" charset="0"/>
              </a:rPr>
              <a:t>Diberi</a:t>
            </a:r>
            <a:r>
              <a:rPr lang="en-GB" sz="3600" dirty="0">
                <a:latin typeface="Franklin Gothic Demi Cond" panose="020B0706030402020204" pitchFamily="34" charset="0"/>
              </a:rPr>
              <a:t> Kabar Gembira oleh </a:t>
            </a:r>
            <a:r>
              <a:rPr lang="en-GB" sz="3600" dirty="0" err="1">
                <a:latin typeface="Franklin Gothic Demi Cond" panose="020B0706030402020204" pitchFamily="34" charset="0"/>
              </a:rPr>
              <a:t>Malaikat</a:t>
            </a:r>
            <a:r>
              <a:rPr lang="en-GB" sz="3600" dirty="0">
                <a:latin typeface="Franklin Gothic Demi Cond" panose="020B0706030402020204" pitchFamily="34" charset="0"/>
              </a:rPr>
              <a:t> Tuhan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1.1.3 Kuasa </a:t>
            </a:r>
            <a:r>
              <a:rPr lang="en-GB" sz="3600" dirty="0" err="1">
                <a:latin typeface="Franklin Gothic Demi Cond" panose="020B0706030402020204" pitchFamily="34" charset="0"/>
              </a:rPr>
              <a:t>Mengajar</a:t>
            </a:r>
            <a:r>
              <a:rPr lang="en-GB" sz="3600" dirty="0">
                <a:latin typeface="Franklin Gothic Demi Cond" panose="020B0706030402020204" pitchFamily="34" charset="0"/>
              </a:rPr>
              <a:t> </a:t>
            </a:r>
            <a:r>
              <a:rPr lang="en-GB" sz="3600" dirty="0" err="1">
                <a:latin typeface="Franklin Gothic Demi Cond" panose="020B0706030402020204" pitchFamily="34" charset="0"/>
              </a:rPr>
              <a:t>Gereja</a:t>
            </a:r>
            <a:endParaRPr lang="en-GB" sz="3600" dirty="0">
              <a:latin typeface="Franklin Gothic Demi Cond" panose="020B0706030402020204" pitchFamily="34" charset="0"/>
            </a:endParaRPr>
          </a:p>
          <a:p>
            <a:r>
              <a:rPr lang="en-GB" sz="3600" dirty="0">
                <a:latin typeface="Franklin Gothic Demi Cond" panose="020B0706030402020204" pitchFamily="34" charset="0"/>
              </a:rPr>
              <a:t>1.2 </a:t>
            </a:r>
            <a:r>
              <a:rPr lang="en-GB" sz="3600" dirty="0" err="1">
                <a:latin typeface="Franklin Gothic Demi Cond" panose="020B0706030402020204" pitchFamily="34" charset="0"/>
              </a:rPr>
              <a:t>Penjelasan</a:t>
            </a:r>
            <a:r>
              <a:rPr lang="en-GB" sz="3600" dirty="0">
                <a:latin typeface="Franklin Gothic Demi Cond" panose="020B0706030402020204" pitchFamily="34" charset="0"/>
              </a:rPr>
              <a:t> </a:t>
            </a:r>
            <a:r>
              <a:rPr lang="en-GB" sz="3600" dirty="0" err="1">
                <a:latin typeface="Franklin Gothic Demi Cond" panose="020B0706030402020204" pitchFamily="34" charset="0"/>
              </a:rPr>
              <a:t>tentang</a:t>
            </a:r>
            <a:r>
              <a:rPr lang="en-GB" sz="3600" dirty="0">
                <a:latin typeface="Franklin Gothic Demi Cond" panose="020B0706030402020204" pitchFamily="34" charset="0"/>
              </a:rPr>
              <a:t> Nama «</a:t>
            </a:r>
            <a:r>
              <a:rPr lang="en-GB" sz="3600" dirty="0" err="1">
                <a:latin typeface="Franklin Gothic Demi Cond" panose="020B0706030402020204" pitchFamily="34" charset="0"/>
              </a:rPr>
              <a:t>Legio</a:t>
            </a:r>
            <a:r>
              <a:rPr lang="en-GB" sz="3600" dirty="0">
                <a:latin typeface="Franklin Gothic Demi Cond" panose="020B0706030402020204" pitchFamily="34" charset="0"/>
              </a:rPr>
              <a:t> Maria»	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1.3. Santo Montfort</a:t>
            </a:r>
          </a:p>
          <a:p>
            <a:r>
              <a:rPr lang="en-GB" sz="3600" dirty="0">
                <a:latin typeface="Franklin Gothic Demi Cond" panose="020B0706030402020204" pitchFamily="34" charset="0"/>
              </a:rPr>
              <a:t>1.4 Kesimpulan</a:t>
            </a:r>
          </a:p>
        </p:txBody>
      </p:sp>
    </p:spTree>
    <p:extLst>
      <p:ext uri="{BB962C8B-B14F-4D97-AF65-F5344CB8AC3E}">
        <p14:creationId xmlns:p14="http://schemas.microsoft.com/office/powerpoint/2010/main" val="297307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3A6AD9-D4B5-3225-A295-35DBA1E45D24}"/>
              </a:ext>
            </a:extLst>
          </p:cNvPr>
          <p:cNvSpPr txBox="1"/>
          <p:nvPr/>
        </p:nvSpPr>
        <p:spPr>
          <a:xfrm>
            <a:off x="876692" y="653627"/>
            <a:ext cx="1075598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FFFF00"/>
                </a:solidFill>
                <a:latin typeface="Franklin Gothic Demi Cond" panose="020B0706030402020204" pitchFamily="34" charset="0"/>
              </a:rPr>
              <a:t>2. Asal </a:t>
            </a:r>
            <a:r>
              <a:rPr lang="en-GB" sz="4000" dirty="0" err="1">
                <a:solidFill>
                  <a:srgbClr val="FFFF00"/>
                </a:solidFill>
                <a:latin typeface="Franklin Gothic Demi Cond" panose="020B0706030402020204" pitchFamily="34" charset="0"/>
              </a:rPr>
              <a:t>Legio</a:t>
            </a:r>
            <a:r>
              <a:rPr lang="en-GB" sz="4000" dirty="0">
                <a:solidFill>
                  <a:srgbClr val="FFFF00"/>
                </a:solidFill>
                <a:latin typeface="Franklin Gothic Demi Cond" panose="020B0706030402020204" pitchFamily="34" charset="0"/>
              </a:rPr>
              <a:t> Mariae</a:t>
            </a:r>
          </a:p>
          <a:p>
            <a:r>
              <a:rPr lang="en-GB" sz="4000" dirty="0">
                <a:latin typeface="Franklin Gothic Demi Cond" panose="020B0706030402020204" pitchFamily="34" charset="0"/>
              </a:rPr>
              <a:t>2.1 «Karisma </a:t>
            </a:r>
            <a:r>
              <a:rPr lang="en-GB" sz="4000" dirty="0" err="1">
                <a:latin typeface="Franklin Gothic Demi Cond" panose="020B0706030402020204" pitchFamily="34" charset="0"/>
              </a:rPr>
              <a:t>Pendiri</a:t>
            </a:r>
            <a:r>
              <a:rPr lang="en-GB" sz="4000" dirty="0">
                <a:latin typeface="Franklin Gothic Demi Cond" panose="020B0706030402020204" pitchFamily="34" charset="0"/>
              </a:rPr>
              <a:t>» </a:t>
            </a:r>
            <a:r>
              <a:rPr lang="en-GB" sz="4000" dirty="0" err="1">
                <a:latin typeface="Franklin Gothic Demi Cond" panose="020B0706030402020204" pitchFamily="34" charset="0"/>
              </a:rPr>
              <a:t>Legio</a:t>
            </a:r>
            <a:r>
              <a:rPr lang="en-GB" sz="4000" dirty="0">
                <a:latin typeface="Franklin Gothic Demi Cond" panose="020B0706030402020204" pitchFamily="34" charset="0"/>
              </a:rPr>
              <a:t> Maria, Frank Duff</a:t>
            </a:r>
          </a:p>
          <a:p>
            <a:r>
              <a:rPr lang="en-GB" sz="4000" dirty="0">
                <a:latin typeface="Franklin Gothic Demi Cond" panose="020B0706030402020204" pitchFamily="34" charset="0"/>
              </a:rPr>
              <a:t>2.1.1 </a:t>
            </a:r>
            <a:r>
              <a:rPr lang="en-GB" sz="4000" dirty="0" err="1">
                <a:latin typeface="Franklin Gothic Demi Cond" panose="020B0706030402020204" pitchFamily="34" charset="0"/>
              </a:rPr>
              <a:t>Pelayanan</a:t>
            </a:r>
            <a:r>
              <a:rPr lang="en-GB" sz="4000" dirty="0">
                <a:latin typeface="Franklin Gothic Demi Cond" panose="020B0706030402020204" pitchFamily="34" charset="0"/>
              </a:rPr>
              <a:t> </a:t>
            </a:r>
            <a:r>
              <a:rPr lang="en-GB" sz="4000" dirty="0" err="1">
                <a:latin typeface="Franklin Gothic Demi Cond" panose="020B0706030402020204" pitchFamily="34" charset="0"/>
              </a:rPr>
              <a:t>kepada</a:t>
            </a:r>
            <a:r>
              <a:rPr lang="en-GB" sz="4000" dirty="0">
                <a:latin typeface="Franklin Gothic Demi Cond" panose="020B0706030402020204" pitchFamily="34" charset="0"/>
              </a:rPr>
              <a:t> Orang yang </a:t>
            </a:r>
            <a:r>
              <a:rPr lang="en-GB" sz="4000" dirty="0" err="1">
                <a:latin typeface="Franklin Gothic Demi Cond" panose="020B0706030402020204" pitchFamily="34" charset="0"/>
              </a:rPr>
              <a:t>Membutuhkan</a:t>
            </a:r>
            <a:endParaRPr lang="en-GB" sz="4000" dirty="0">
              <a:latin typeface="Franklin Gothic Demi Cond" panose="020B0706030402020204" pitchFamily="34" charset="0"/>
            </a:endParaRPr>
          </a:p>
          <a:p>
            <a:r>
              <a:rPr lang="en-GB" sz="4000" dirty="0">
                <a:latin typeface="Franklin Gothic Demi Cond" panose="020B0706030402020204" pitchFamily="34" charset="0"/>
              </a:rPr>
              <a:t>2.1.2 </a:t>
            </a:r>
            <a:r>
              <a:rPr lang="en-GB" sz="4000" dirty="0" err="1">
                <a:latin typeface="Franklin Gothic Demi Cond" panose="020B0706030402020204" pitchFamily="34" charset="0"/>
              </a:rPr>
              <a:t>Hubungan</a:t>
            </a:r>
            <a:r>
              <a:rPr lang="en-GB" sz="4000" dirty="0">
                <a:latin typeface="Franklin Gothic Demi Cond" panose="020B0706030402020204" pitchFamily="34" charset="0"/>
              </a:rPr>
              <a:t> Vital </a:t>
            </a:r>
            <a:r>
              <a:rPr lang="en-GB" sz="4000" dirty="0" err="1">
                <a:latin typeface="Franklin Gothic Demi Cond" panose="020B0706030402020204" pitchFamily="34" charset="0"/>
              </a:rPr>
              <a:t>dengan</a:t>
            </a:r>
            <a:r>
              <a:rPr lang="en-GB" sz="4000" dirty="0">
                <a:latin typeface="Franklin Gothic Demi Cond" panose="020B0706030402020204" pitchFamily="34" charset="0"/>
              </a:rPr>
              <a:t> Maria, Ibu </a:t>
            </a:r>
            <a:r>
              <a:rPr lang="en-GB" sz="4000" dirty="0" err="1">
                <a:latin typeface="Franklin Gothic Demi Cond" panose="020B0706030402020204" pitchFamily="34" charset="0"/>
              </a:rPr>
              <a:t>Yesus</a:t>
            </a:r>
            <a:endParaRPr lang="en-GB" sz="4000" dirty="0">
              <a:latin typeface="Franklin Gothic Demi Cond" panose="020B0706030402020204" pitchFamily="34" charset="0"/>
            </a:endParaRPr>
          </a:p>
          <a:p>
            <a:r>
              <a:rPr lang="en-GB" sz="4000" dirty="0">
                <a:latin typeface="Franklin Gothic Demi Cond" panose="020B0706030402020204" pitchFamily="34" charset="0"/>
              </a:rPr>
              <a:t>2.1.3 </a:t>
            </a:r>
            <a:r>
              <a:rPr lang="en-GB" sz="4000" dirty="0" err="1">
                <a:latin typeface="Franklin Gothic Demi Cond" panose="020B0706030402020204" pitchFamily="34" charset="0"/>
              </a:rPr>
              <a:t>Belajar</a:t>
            </a:r>
            <a:r>
              <a:rPr lang="en-GB" sz="4000" dirty="0">
                <a:latin typeface="Franklin Gothic Demi Cond" panose="020B0706030402020204" pitchFamily="34" charset="0"/>
              </a:rPr>
              <a:t> </a:t>
            </a:r>
            <a:r>
              <a:rPr lang="en-GB" sz="4000" dirty="0" err="1">
                <a:latin typeface="Franklin Gothic Demi Cond" panose="020B0706030402020204" pitchFamily="34" charset="0"/>
              </a:rPr>
              <a:t>dari</a:t>
            </a:r>
            <a:r>
              <a:rPr lang="en-GB" sz="4000" dirty="0">
                <a:latin typeface="Franklin Gothic Demi Cond" panose="020B0706030402020204" pitchFamily="34" charset="0"/>
              </a:rPr>
              <a:t> Santo Montfort</a:t>
            </a:r>
          </a:p>
          <a:p>
            <a:r>
              <a:rPr lang="en-GB" sz="4000" dirty="0">
                <a:latin typeface="Franklin Gothic Demi Cond" panose="020B0706030402020204" pitchFamily="34" charset="0"/>
              </a:rPr>
              <a:t>2.2 «Karisma </a:t>
            </a:r>
            <a:r>
              <a:rPr lang="en-GB" sz="4000" dirty="0" err="1">
                <a:latin typeface="Franklin Gothic Demi Cond" panose="020B0706030402020204" pitchFamily="34" charset="0"/>
              </a:rPr>
              <a:t>Pendirian</a:t>
            </a:r>
            <a:r>
              <a:rPr lang="en-GB" sz="4000" dirty="0">
                <a:latin typeface="Franklin Gothic Demi Cond" panose="020B0706030402020204" pitchFamily="34" charset="0"/>
              </a:rPr>
              <a:t>» </a:t>
            </a:r>
            <a:r>
              <a:rPr lang="en-GB" sz="4000" dirty="0" err="1">
                <a:latin typeface="Franklin Gothic Demi Cond" panose="020B0706030402020204" pitchFamily="34" charset="0"/>
              </a:rPr>
              <a:t>Legio</a:t>
            </a:r>
            <a:r>
              <a:rPr lang="en-GB" sz="4000" dirty="0">
                <a:latin typeface="Franklin Gothic Demi Cond" panose="020B0706030402020204" pitchFamily="34" charset="0"/>
              </a:rPr>
              <a:t> Maria</a:t>
            </a:r>
          </a:p>
          <a:p>
            <a:r>
              <a:rPr lang="en-GB" sz="4000" dirty="0">
                <a:latin typeface="Franklin Gothic Demi Cond" panose="020B0706030402020204" pitchFamily="34" charset="0"/>
              </a:rPr>
              <a:t>2.3. Kesimpulan</a:t>
            </a:r>
          </a:p>
          <a:p>
            <a:r>
              <a:rPr lang="en-GB" sz="4000" dirty="0">
                <a:latin typeface="Franklin Gothic Demi Cond" panose="020B0706030402020204" pitchFamily="34" charset="0"/>
              </a:rPr>
              <a:t>3. Kesimpulan Umum</a:t>
            </a:r>
          </a:p>
          <a:p>
            <a:r>
              <a:rPr lang="en-GB" sz="4000" dirty="0" err="1">
                <a:latin typeface="Franklin Gothic Demi Cond" panose="020B0706030402020204" pitchFamily="34" charset="0"/>
              </a:rPr>
              <a:t>Bibliografi</a:t>
            </a:r>
            <a:endParaRPr lang="en-GB" sz="4000" dirty="0"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690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521701_TF22566005_Win32" id="{51D97319-26EF-40C3-9BCD-562DB358BCFA}" vid="{54A3702A-6CDE-4460-A23A-BAC3F27693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08B90B-70ED-4539-9C14-FB2728D9064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0D51BCB-0419-432E-B7F1-25548446A6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8D3305-1D9D-4BC8-A40F-6F8AE50BD7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Future design</Template>
  <TotalTime>0</TotalTime>
  <Words>94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ADLaM Display</vt:lpstr>
      <vt:lpstr>Arial</vt:lpstr>
      <vt:lpstr>Calibri</vt:lpstr>
      <vt:lpstr>Calibri Light</vt:lpstr>
      <vt:lpstr>Franklin Gothic Demi Cond</vt:lpstr>
      <vt:lpstr>Celestial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Arnold SUHARDI</dc:creator>
  <cp:lastModifiedBy>Arnold SUHARDI</cp:lastModifiedBy>
  <cp:revision>1</cp:revision>
  <dcterms:created xsi:type="dcterms:W3CDTF">2026-02-10T21:42:15Z</dcterms:created>
  <dcterms:modified xsi:type="dcterms:W3CDTF">2026-02-10T21:50:07Z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